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64" r:id="rId11"/>
    <p:sldId id="265" r:id="rId12"/>
    <p:sldId id="269" r:id="rId13"/>
    <p:sldId id="267" r:id="rId14"/>
    <p:sldId id="270" r:id="rId15"/>
    <p:sldId id="266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433" autoAdjust="0"/>
  </p:normalViewPr>
  <p:slideViewPr>
    <p:cSldViewPr snapToGrid="0">
      <p:cViewPr varScale="1">
        <p:scale>
          <a:sx n="112" d="100"/>
          <a:sy n="112" d="100"/>
        </p:scale>
        <p:origin x="49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72B716-C7BA-4111-BDA5-EAA5B3422033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B354677A-5902-4475-A4BD-FEEE97B443FB}">
      <dgm:prSet phldrT="[Texte]"/>
      <dgm:spPr/>
      <dgm:t>
        <a:bodyPr/>
        <a:lstStyle/>
        <a:p>
          <a:r>
            <a:rPr lang="fr-FR" dirty="0" smtClean="0"/>
            <a:t>Image d’entrée</a:t>
          </a:r>
        </a:p>
      </dgm:t>
    </dgm:pt>
    <dgm:pt modelId="{BAF1CE07-2924-4D7C-B08F-2DE3D38644B3}" type="parTrans" cxnId="{EF60AB11-3655-4CDF-A84E-A2D8A2EC3D66}">
      <dgm:prSet/>
      <dgm:spPr/>
      <dgm:t>
        <a:bodyPr/>
        <a:lstStyle/>
        <a:p>
          <a:endParaRPr lang="fr-FR"/>
        </a:p>
      </dgm:t>
    </dgm:pt>
    <dgm:pt modelId="{19B71A82-43D2-410C-BCE8-D1D51D91F0EE}" type="sibTrans" cxnId="{EF60AB11-3655-4CDF-A84E-A2D8A2EC3D66}">
      <dgm:prSet/>
      <dgm:spPr/>
      <dgm:t>
        <a:bodyPr/>
        <a:lstStyle/>
        <a:p>
          <a:endParaRPr lang="fr-FR"/>
        </a:p>
      </dgm:t>
    </dgm:pt>
    <dgm:pt modelId="{C40211BE-BADD-4D9F-AD06-BF08EBE37ED7}">
      <dgm:prSet phldrT="[Texte]"/>
      <dgm:spPr/>
      <dgm:t>
        <a:bodyPr/>
        <a:lstStyle/>
        <a:p>
          <a:r>
            <a:rPr lang="fr-FR" dirty="0" smtClean="0"/>
            <a:t>Luminosité</a:t>
          </a:r>
          <a:endParaRPr lang="fr-FR" dirty="0"/>
        </a:p>
      </dgm:t>
    </dgm:pt>
    <dgm:pt modelId="{5FDC411C-9907-4590-B9C9-BBA35307BE44}" type="parTrans" cxnId="{2718B9FC-EA2F-4DDF-A615-6CCEAC442973}">
      <dgm:prSet/>
      <dgm:spPr/>
      <dgm:t>
        <a:bodyPr/>
        <a:lstStyle/>
        <a:p>
          <a:endParaRPr lang="fr-FR"/>
        </a:p>
      </dgm:t>
    </dgm:pt>
    <dgm:pt modelId="{6FD56579-B8A3-4CA2-AF87-A07363AD7D28}" type="sibTrans" cxnId="{2718B9FC-EA2F-4DDF-A615-6CCEAC442973}">
      <dgm:prSet/>
      <dgm:spPr/>
      <dgm:t>
        <a:bodyPr/>
        <a:lstStyle/>
        <a:p>
          <a:endParaRPr lang="fr-FR"/>
        </a:p>
      </dgm:t>
    </dgm:pt>
    <dgm:pt modelId="{448EA406-825E-4D81-AC2B-F3180936159C}">
      <dgm:prSet phldrT="[Texte]"/>
      <dgm:spPr/>
      <dgm:t>
        <a:bodyPr/>
        <a:lstStyle/>
        <a:p>
          <a:r>
            <a:rPr lang="fr-FR" dirty="0" smtClean="0"/>
            <a:t>Image en sortie</a:t>
          </a:r>
          <a:endParaRPr lang="fr-FR" dirty="0"/>
        </a:p>
      </dgm:t>
    </dgm:pt>
    <dgm:pt modelId="{BB5CCFC3-F45F-4636-B8FD-480310D064CD}" type="parTrans" cxnId="{F1F45226-1656-41B6-AA41-A8A66B5FFD19}">
      <dgm:prSet/>
      <dgm:spPr/>
      <dgm:t>
        <a:bodyPr/>
        <a:lstStyle/>
        <a:p>
          <a:endParaRPr lang="fr-FR"/>
        </a:p>
      </dgm:t>
    </dgm:pt>
    <dgm:pt modelId="{EDFA2768-3CC9-4E71-A05E-F65EAA736706}" type="sibTrans" cxnId="{F1F45226-1656-41B6-AA41-A8A66B5FFD19}">
      <dgm:prSet/>
      <dgm:spPr/>
      <dgm:t>
        <a:bodyPr/>
        <a:lstStyle/>
        <a:p>
          <a:endParaRPr lang="fr-FR"/>
        </a:p>
      </dgm:t>
    </dgm:pt>
    <dgm:pt modelId="{196D2CE6-FECF-42C2-98C2-B455352DE7C0}">
      <dgm:prSet phldrT="[Texte]"/>
      <dgm:spPr/>
      <dgm:t>
        <a:bodyPr/>
        <a:lstStyle/>
        <a:p>
          <a:r>
            <a:rPr lang="fr-FR" dirty="0" smtClean="0"/>
            <a:t>Contraste</a:t>
          </a:r>
          <a:endParaRPr lang="fr-FR" dirty="0"/>
        </a:p>
      </dgm:t>
    </dgm:pt>
    <dgm:pt modelId="{7A17613B-ED04-4481-A956-36503C5B6EB0}" type="parTrans" cxnId="{CB2A3D9C-E452-407D-84EA-066ED0D89ECA}">
      <dgm:prSet/>
      <dgm:spPr/>
      <dgm:t>
        <a:bodyPr/>
        <a:lstStyle/>
        <a:p>
          <a:endParaRPr lang="fr-FR"/>
        </a:p>
      </dgm:t>
    </dgm:pt>
    <dgm:pt modelId="{09BA5E6D-220E-479A-9BEC-00E586EC6A8D}" type="sibTrans" cxnId="{CB2A3D9C-E452-407D-84EA-066ED0D89ECA}">
      <dgm:prSet/>
      <dgm:spPr/>
      <dgm:t>
        <a:bodyPr/>
        <a:lstStyle/>
        <a:p>
          <a:endParaRPr lang="fr-FR"/>
        </a:p>
      </dgm:t>
    </dgm:pt>
    <dgm:pt modelId="{44147BF5-0892-4C27-BF0B-F409BB3D8E5E}">
      <dgm:prSet phldrT="[Texte]"/>
      <dgm:spPr/>
      <dgm:t>
        <a:bodyPr/>
        <a:lstStyle/>
        <a:p>
          <a:r>
            <a:rPr lang="fr-FR" dirty="0" smtClean="0"/>
            <a:t>Prétraitement (bruit)</a:t>
          </a:r>
        </a:p>
      </dgm:t>
    </dgm:pt>
    <dgm:pt modelId="{D858F3B0-246A-4482-8952-A65CC29A6271}" type="parTrans" cxnId="{50CC9503-346F-4DD2-9E1E-F3A06BBC4E02}">
      <dgm:prSet/>
      <dgm:spPr/>
      <dgm:t>
        <a:bodyPr/>
        <a:lstStyle/>
        <a:p>
          <a:endParaRPr lang="fr-FR"/>
        </a:p>
      </dgm:t>
    </dgm:pt>
    <dgm:pt modelId="{A15BFCD3-8C78-4D73-9C20-30D17A6422B5}" type="sibTrans" cxnId="{50CC9503-346F-4DD2-9E1E-F3A06BBC4E02}">
      <dgm:prSet/>
      <dgm:spPr/>
      <dgm:t>
        <a:bodyPr/>
        <a:lstStyle/>
        <a:p>
          <a:endParaRPr lang="fr-FR"/>
        </a:p>
      </dgm:t>
    </dgm:pt>
    <dgm:pt modelId="{58A5D2C7-170E-4AD0-9E0F-3FC1F846E633}">
      <dgm:prSet phldrT="[Texte]"/>
      <dgm:spPr/>
      <dgm:t>
        <a:bodyPr/>
        <a:lstStyle/>
        <a:p>
          <a:r>
            <a:rPr lang="fr-FR" dirty="0" smtClean="0"/>
            <a:t>Évaluation (netteté)</a:t>
          </a:r>
          <a:endParaRPr lang="fr-FR" dirty="0"/>
        </a:p>
      </dgm:t>
    </dgm:pt>
    <dgm:pt modelId="{DD58E590-F893-46C0-B829-9E7818C0248A}" type="parTrans" cxnId="{8AEE4A45-7A20-4D82-9722-019C66A479FB}">
      <dgm:prSet/>
      <dgm:spPr/>
      <dgm:t>
        <a:bodyPr/>
        <a:lstStyle/>
        <a:p>
          <a:endParaRPr lang="fr-FR"/>
        </a:p>
      </dgm:t>
    </dgm:pt>
    <dgm:pt modelId="{38FEE185-B7D0-43F8-A8DA-C39D16E6E407}" type="sibTrans" cxnId="{8AEE4A45-7A20-4D82-9722-019C66A479FB}">
      <dgm:prSet/>
      <dgm:spPr/>
      <dgm:t>
        <a:bodyPr/>
        <a:lstStyle/>
        <a:p>
          <a:endParaRPr lang="fr-FR"/>
        </a:p>
      </dgm:t>
    </dgm:pt>
    <dgm:pt modelId="{8F698C74-BD37-4A8A-9CF0-8456D0342442}" type="pres">
      <dgm:prSet presAssocID="{3472B716-C7BA-4111-BDA5-EAA5B3422033}" presName="Name0" presStyleCnt="0">
        <dgm:presLayoutVars>
          <dgm:dir/>
          <dgm:animLvl val="lvl"/>
          <dgm:resizeHandles val="exact"/>
        </dgm:presLayoutVars>
      </dgm:prSet>
      <dgm:spPr/>
    </dgm:pt>
    <dgm:pt modelId="{8933BBEA-8EC6-4E6C-9C64-84D5411B1A6B}" type="pres">
      <dgm:prSet presAssocID="{B354677A-5902-4475-A4BD-FEEE97B443FB}" presName="Name8" presStyleCnt="0"/>
      <dgm:spPr/>
    </dgm:pt>
    <dgm:pt modelId="{6BA78227-3091-4929-BA0F-12940F2D5C01}" type="pres">
      <dgm:prSet presAssocID="{B354677A-5902-4475-A4BD-FEEE97B443FB}" presName="level" presStyleLbl="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F0855DA4-E1C0-4B03-9FD4-F84E70511569}" type="pres">
      <dgm:prSet presAssocID="{B354677A-5902-4475-A4BD-FEEE97B443FB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1AD72C6-775F-458E-A1A7-5610A8A6A292}" type="pres">
      <dgm:prSet presAssocID="{44147BF5-0892-4C27-BF0B-F409BB3D8E5E}" presName="Name8" presStyleCnt="0"/>
      <dgm:spPr/>
    </dgm:pt>
    <dgm:pt modelId="{ADA12F8D-390A-4429-94C3-A150E44D3957}" type="pres">
      <dgm:prSet presAssocID="{44147BF5-0892-4C27-BF0B-F409BB3D8E5E}" presName="level" presStyleLbl="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5BCB5530-8F9A-47FA-8BA0-F77775C01C8D}" type="pres">
      <dgm:prSet presAssocID="{44147BF5-0892-4C27-BF0B-F409BB3D8E5E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71B45A4-2146-49B6-ACFA-076EE4A3528B}" type="pres">
      <dgm:prSet presAssocID="{C40211BE-BADD-4D9F-AD06-BF08EBE37ED7}" presName="Name8" presStyleCnt="0"/>
      <dgm:spPr/>
    </dgm:pt>
    <dgm:pt modelId="{205ADDCF-8F4E-4A32-8035-5DD7AAB77C3A}" type="pres">
      <dgm:prSet presAssocID="{C40211BE-BADD-4D9F-AD06-BF08EBE37ED7}" presName="level" presStyleLbl="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F7C24F2F-BCCB-4305-869A-7A35ABE1FE26}" type="pres">
      <dgm:prSet presAssocID="{C40211BE-BADD-4D9F-AD06-BF08EBE37ED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584831B-C98F-4A01-8D38-953EF534C222}" type="pres">
      <dgm:prSet presAssocID="{196D2CE6-FECF-42C2-98C2-B455352DE7C0}" presName="Name8" presStyleCnt="0"/>
      <dgm:spPr/>
    </dgm:pt>
    <dgm:pt modelId="{F19DDD76-60A6-4619-9175-6E62DE399601}" type="pres">
      <dgm:prSet presAssocID="{196D2CE6-FECF-42C2-98C2-B455352DE7C0}" presName="level" presStyleLbl="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76FE06B-1452-46AB-A229-CBD5EB0B5AA7}" type="pres">
      <dgm:prSet presAssocID="{196D2CE6-FECF-42C2-98C2-B455352DE7C0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0BC4A33-642B-4926-B173-4A5DE9EE2566}" type="pres">
      <dgm:prSet presAssocID="{448EA406-825E-4D81-AC2B-F3180936159C}" presName="Name8" presStyleCnt="0"/>
      <dgm:spPr/>
    </dgm:pt>
    <dgm:pt modelId="{3AD41E7B-B202-4724-BB14-51A8381AA4CC}" type="pres">
      <dgm:prSet presAssocID="{448EA406-825E-4D81-AC2B-F3180936159C}" presName="level" presStyleLbl="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81513B1-BA97-4C97-8FE8-4CF4A4047E4C}" type="pres">
      <dgm:prSet presAssocID="{448EA406-825E-4D81-AC2B-F3180936159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6ECD755-6C12-46D7-9C05-45DB55835B16}" type="pres">
      <dgm:prSet presAssocID="{58A5D2C7-170E-4AD0-9E0F-3FC1F846E633}" presName="Name8" presStyleCnt="0"/>
      <dgm:spPr/>
    </dgm:pt>
    <dgm:pt modelId="{81C6D909-7540-4375-9D00-6744D2CFAF61}" type="pres">
      <dgm:prSet presAssocID="{58A5D2C7-170E-4AD0-9E0F-3FC1F846E633}" presName="level" presStyleLbl="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A559E99-852B-4359-AC75-720CD1108008}" type="pres">
      <dgm:prSet presAssocID="{58A5D2C7-170E-4AD0-9E0F-3FC1F846E633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596609-3D07-46F3-B0CA-1209642B2157}" type="presOf" srcId="{44147BF5-0892-4C27-BF0B-F409BB3D8E5E}" destId="{5BCB5530-8F9A-47FA-8BA0-F77775C01C8D}" srcOrd="1" destOrd="0" presId="urn:microsoft.com/office/officeart/2005/8/layout/pyramid1"/>
    <dgm:cxn modelId="{2718B9FC-EA2F-4DDF-A615-6CCEAC442973}" srcId="{3472B716-C7BA-4111-BDA5-EAA5B3422033}" destId="{C40211BE-BADD-4D9F-AD06-BF08EBE37ED7}" srcOrd="2" destOrd="0" parTransId="{5FDC411C-9907-4590-B9C9-BBA35307BE44}" sibTransId="{6FD56579-B8A3-4CA2-AF87-A07363AD7D28}"/>
    <dgm:cxn modelId="{50CC9503-346F-4DD2-9E1E-F3A06BBC4E02}" srcId="{3472B716-C7BA-4111-BDA5-EAA5B3422033}" destId="{44147BF5-0892-4C27-BF0B-F409BB3D8E5E}" srcOrd="1" destOrd="0" parTransId="{D858F3B0-246A-4482-8952-A65CC29A6271}" sibTransId="{A15BFCD3-8C78-4D73-9C20-30D17A6422B5}"/>
    <dgm:cxn modelId="{F7C8457B-36DF-4383-9333-C2AF6F34B1BC}" type="presOf" srcId="{44147BF5-0892-4C27-BF0B-F409BB3D8E5E}" destId="{ADA12F8D-390A-4429-94C3-A150E44D3957}" srcOrd="0" destOrd="0" presId="urn:microsoft.com/office/officeart/2005/8/layout/pyramid1"/>
    <dgm:cxn modelId="{AEE41798-8596-4A21-8A51-F645BCE9F90C}" type="presOf" srcId="{448EA406-825E-4D81-AC2B-F3180936159C}" destId="{3AD41E7B-B202-4724-BB14-51A8381AA4CC}" srcOrd="0" destOrd="0" presId="urn:microsoft.com/office/officeart/2005/8/layout/pyramid1"/>
    <dgm:cxn modelId="{8A0244DB-A9A5-4430-BBA2-F8F3729D7F1D}" type="presOf" srcId="{3472B716-C7BA-4111-BDA5-EAA5B3422033}" destId="{8F698C74-BD37-4A8A-9CF0-8456D0342442}" srcOrd="0" destOrd="0" presId="urn:microsoft.com/office/officeart/2005/8/layout/pyramid1"/>
    <dgm:cxn modelId="{1B80602F-598E-4C93-AF17-B744FCF80B37}" type="presOf" srcId="{58A5D2C7-170E-4AD0-9E0F-3FC1F846E633}" destId="{AA559E99-852B-4359-AC75-720CD1108008}" srcOrd="1" destOrd="0" presId="urn:microsoft.com/office/officeart/2005/8/layout/pyramid1"/>
    <dgm:cxn modelId="{3E13F9A6-47AC-4E18-A8B6-F15CA6A6924F}" type="presOf" srcId="{196D2CE6-FECF-42C2-98C2-B455352DE7C0}" destId="{F19DDD76-60A6-4619-9175-6E62DE399601}" srcOrd="0" destOrd="0" presId="urn:microsoft.com/office/officeart/2005/8/layout/pyramid1"/>
    <dgm:cxn modelId="{8E08B418-ACFC-4A81-BA6F-ECF65E11A4CD}" type="presOf" srcId="{58A5D2C7-170E-4AD0-9E0F-3FC1F846E633}" destId="{81C6D909-7540-4375-9D00-6744D2CFAF61}" srcOrd="0" destOrd="0" presId="urn:microsoft.com/office/officeart/2005/8/layout/pyramid1"/>
    <dgm:cxn modelId="{29E57840-5050-4139-B868-F7EFF819C5C9}" type="presOf" srcId="{B354677A-5902-4475-A4BD-FEEE97B443FB}" destId="{6BA78227-3091-4929-BA0F-12940F2D5C01}" srcOrd="0" destOrd="0" presId="urn:microsoft.com/office/officeart/2005/8/layout/pyramid1"/>
    <dgm:cxn modelId="{8AEE4A45-7A20-4D82-9722-019C66A479FB}" srcId="{3472B716-C7BA-4111-BDA5-EAA5B3422033}" destId="{58A5D2C7-170E-4AD0-9E0F-3FC1F846E633}" srcOrd="5" destOrd="0" parTransId="{DD58E590-F893-46C0-B829-9E7818C0248A}" sibTransId="{38FEE185-B7D0-43F8-A8DA-C39D16E6E407}"/>
    <dgm:cxn modelId="{679E038C-C226-4E36-B05A-FDE5489A4064}" type="presOf" srcId="{C40211BE-BADD-4D9F-AD06-BF08EBE37ED7}" destId="{205ADDCF-8F4E-4A32-8035-5DD7AAB77C3A}" srcOrd="0" destOrd="0" presId="urn:microsoft.com/office/officeart/2005/8/layout/pyramid1"/>
    <dgm:cxn modelId="{351F169F-F3F6-497B-B0FC-C96C4A5EC6D5}" type="presOf" srcId="{B354677A-5902-4475-A4BD-FEEE97B443FB}" destId="{F0855DA4-E1C0-4B03-9FD4-F84E70511569}" srcOrd="1" destOrd="0" presId="urn:microsoft.com/office/officeart/2005/8/layout/pyramid1"/>
    <dgm:cxn modelId="{5D398225-304D-4FAE-A7E1-29EB53C73F7A}" type="presOf" srcId="{448EA406-825E-4D81-AC2B-F3180936159C}" destId="{D81513B1-BA97-4C97-8FE8-4CF4A4047E4C}" srcOrd="1" destOrd="0" presId="urn:microsoft.com/office/officeart/2005/8/layout/pyramid1"/>
    <dgm:cxn modelId="{EE8366C9-D44C-4839-8B09-8066EC02A510}" type="presOf" srcId="{196D2CE6-FECF-42C2-98C2-B455352DE7C0}" destId="{B76FE06B-1452-46AB-A229-CBD5EB0B5AA7}" srcOrd="1" destOrd="0" presId="urn:microsoft.com/office/officeart/2005/8/layout/pyramid1"/>
    <dgm:cxn modelId="{CFF7688D-1234-4521-882F-56F9749F6D23}" type="presOf" srcId="{C40211BE-BADD-4D9F-AD06-BF08EBE37ED7}" destId="{F7C24F2F-BCCB-4305-869A-7A35ABE1FE26}" srcOrd="1" destOrd="0" presId="urn:microsoft.com/office/officeart/2005/8/layout/pyramid1"/>
    <dgm:cxn modelId="{EF60AB11-3655-4CDF-A84E-A2D8A2EC3D66}" srcId="{3472B716-C7BA-4111-BDA5-EAA5B3422033}" destId="{B354677A-5902-4475-A4BD-FEEE97B443FB}" srcOrd="0" destOrd="0" parTransId="{BAF1CE07-2924-4D7C-B08F-2DE3D38644B3}" sibTransId="{19B71A82-43D2-410C-BCE8-D1D51D91F0EE}"/>
    <dgm:cxn modelId="{CB2A3D9C-E452-407D-84EA-066ED0D89ECA}" srcId="{3472B716-C7BA-4111-BDA5-EAA5B3422033}" destId="{196D2CE6-FECF-42C2-98C2-B455352DE7C0}" srcOrd="3" destOrd="0" parTransId="{7A17613B-ED04-4481-A956-36503C5B6EB0}" sibTransId="{09BA5E6D-220E-479A-9BEC-00E586EC6A8D}"/>
    <dgm:cxn modelId="{F1F45226-1656-41B6-AA41-A8A66B5FFD19}" srcId="{3472B716-C7BA-4111-BDA5-EAA5B3422033}" destId="{448EA406-825E-4D81-AC2B-F3180936159C}" srcOrd="4" destOrd="0" parTransId="{BB5CCFC3-F45F-4636-B8FD-480310D064CD}" sibTransId="{EDFA2768-3CC9-4E71-A05E-F65EAA736706}"/>
    <dgm:cxn modelId="{52254920-5C88-4E55-AF26-296C7EBEABAE}" type="presParOf" srcId="{8F698C74-BD37-4A8A-9CF0-8456D0342442}" destId="{8933BBEA-8EC6-4E6C-9C64-84D5411B1A6B}" srcOrd="0" destOrd="0" presId="urn:microsoft.com/office/officeart/2005/8/layout/pyramid1"/>
    <dgm:cxn modelId="{C3C5691C-3CA6-4E54-803C-6C3BF3CA7558}" type="presParOf" srcId="{8933BBEA-8EC6-4E6C-9C64-84D5411B1A6B}" destId="{6BA78227-3091-4929-BA0F-12940F2D5C01}" srcOrd="0" destOrd="0" presId="urn:microsoft.com/office/officeart/2005/8/layout/pyramid1"/>
    <dgm:cxn modelId="{CE5F8781-F65D-457A-A6E1-AD71E0CBF325}" type="presParOf" srcId="{8933BBEA-8EC6-4E6C-9C64-84D5411B1A6B}" destId="{F0855DA4-E1C0-4B03-9FD4-F84E70511569}" srcOrd="1" destOrd="0" presId="urn:microsoft.com/office/officeart/2005/8/layout/pyramid1"/>
    <dgm:cxn modelId="{7E9AB970-CA49-42F9-B331-AEE88967C8D8}" type="presParOf" srcId="{8F698C74-BD37-4A8A-9CF0-8456D0342442}" destId="{B1AD72C6-775F-458E-A1A7-5610A8A6A292}" srcOrd="1" destOrd="0" presId="urn:microsoft.com/office/officeart/2005/8/layout/pyramid1"/>
    <dgm:cxn modelId="{FFEA1378-DCD3-4A89-ADA0-DB1A99ECC6A0}" type="presParOf" srcId="{B1AD72C6-775F-458E-A1A7-5610A8A6A292}" destId="{ADA12F8D-390A-4429-94C3-A150E44D3957}" srcOrd="0" destOrd="0" presId="urn:microsoft.com/office/officeart/2005/8/layout/pyramid1"/>
    <dgm:cxn modelId="{A8FAF5D4-209D-4C6C-B3EB-DB41025E1835}" type="presParOf" srcId="{B1AD72C6-775F-458E-A1A7-5610A8A6A292}" destId="{5BCB5530-8F9A-47FA-8BA0-F77775C01C8D}" srcOrd="1" destOrd="0" presId="urn:microsoft.com/office/officeart/2005/8/layout/pyramid1"/>
    <dgm:cxn modelId="{35DB2BA6-A6FE-4DB9-B386-6ECC8EEF8A7C}" type="presParOf" srcId="{8F698C74-BD37-4A8A-9CF0-8456D0342442}" destId="{171B45A4-2146-49B6-ACFA-076EE4A3528B}" srcOrd="2" destOrd="0" presId="urn:microsoft.com/office/officeart/2005/8/layout/pyramid1"/>
    <dgm:cxn modelId="{C90D8593-C2BF-4BAB-8F92-333CC2ACC521}" type="presParOf" srcId="{171B45A4-2146-49B6-ACFA-076EE4A3528B}" destId="{205ADDCF-8F4E-4A32-8035-5DD7AAB77C3A}" srcOrd="0" destOrd="0" presId="urn:microsoft.com/office/officeart/2005/8/layout/pyramid1"/>
    <dgm:cxn modelId="{3C116A98-BDDB-4FED-BD19-2509949C7617}" type="presParOf" srcId="{171B45A4-2146-49B6-ACFA-076EE4A3528B}" destId="{F7C24F2F-BCCB-4305-869A-7A35ABE1FE26}" srcOrd="1" destOrd="0" presId="urn:microsoft.com/office/officeart/2005/8/layout/pyramid1"/>
    <dgm:cxn modelId="{0E8600DE-E5DF-4582-9A91-70C5B5C88944}" type="presParOf" srcId="{8F698C74-BD37-4A8A-9CF0-8456D0342442}" destId="{6584831B-C98F-4A01-8D38-953EF534C222}" srcOrd="3" destOrd="0" presId="urn:microsoft.com/office/officeart/2005/8/layout/pyramid1"/>
    <dgm:cxn modelId="{E4B26C2F-C83C-4931-AAB2-01D94DE99B7F}" type="presParOf" srcId="{6584831B-C98F-4A01-8D38-953EF534C222}" destId="{F19DDD76-60A6-4619-9175-6E62DE399601}" srcOrd="0" destOrd="0" presId="urn:microsoft.com/office/officeart/2005/8/layout/pyramid1"/>
    <dgm:cxn modelId="{33EE0C0E-9DB9-4A2E-A023-F33157DE0829}" type="presParOf" srcId="{6584831B-C98F-4A01-8D38-953EF534C222}" destId="{B76FE06B-1452-46AB-A229-CBD5EB0B5AA7}" srcOrd="1" destOrd="0" presId="urn:microsoft.com/office/officeart/2005/8/layout/pyramid1"/>
    <dgm:cxn modelId="{66721EB1-8392-4297-B614-32148F6237B7}" type="presParOf" srcId="{8F698C74-BD37-4A8A-9CF0-8456D0342442}" destId="{00BC4A33-642B-4926-B173-4A5DE9EE2566}" srcOrd="4" destOrd="0" presId="urn:microsoft.com/office/officeart/2005/8/layout/pyramid1"/>
    <dgm:cxn modelId="{EC472187-92F6-4517-A182-D80148344117}" type="presParOf" srcId="{00BC4A33-642B-4926-B173-4A5DE9EE2566}" destId="{3AD41E7B-B202-4724-BB14-51A8381AA4CC}" srcOrd="0" destOrd="0" presId="urn:microsoft.com/office/officeart/2005/8/layout/pyramid1"/>
    <dgm:cxn modelId="{C2E7ABE4-CEB9-48BC-A943-D28447FDD388}" type="presParOf" srcId="{00BC4A33-642B-4926-B173-4A5DE9EE2566}" destId="{D81513B1-BA97-4C97-8FE8-4CF4A4047E4C}" srcOrd="1" destOrd="0" presId="urn:microsoft.com/office/officeart/2005/8/layout/pyramid1"/>
    <dgm:cxn modelId="{361ED203-8DE3-46A1-8C69-C608C78538A4}" type="presParOf" srcId="{8F698C74-BD37-4A8A-9CF0-8456D0342442}" destId="{26ECD755-6C12-46D7-9C05-45DB55835B16}" srcOrd="5" destOrd="0" presId="urn:microsoft.com/office/officeart/2005/8/layout/pyramid1"/>
    <dgm:cxn modelId="{0D7C2F92-27B6-4FC0-A7EA-1A1D2DC9EA44}" type="presParOf" srcId="{26ECD755-6C12-46D7-9C05-45DB55835B16}" destId="{81C6D909-7540-4375-9D00-6744D2CFAF61}" srcOrd="0" destOrd="0" presId="urn:microsoft.com/office/officeart/2005/8/layout/pyramid1"/>
    <dgm:cxn modelId="{510DCAF5-A1A3-4252-AF93-D69183FD24B2}" type="presParOf" srcId="{26ECD755-6C12-46D7-9C05-45DB55835B16}" destId="{AA559E99-852B-4359-AC75-720CD1108008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BCE9831-8A9E-4075-BDE1-54E4AC221CD0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3F3801AD-BEA8-4A52-8AF0-11CE2AC6D26A}">
      <dgm:prSet phldrT="[Texte]"/>
      <dgm:spPr/>
      <dgm:t>
        <a:bodyPr/>
        <a:lstStyle/>
        <a:p>
          <a:r>
            <a:rPr lang="fr-FR" dirty="0" smtClean="0"/>
            <a:t>Image en entrée</a:t>
          </a:r>
          <a:endParaRPr lang="fr-FR" dirty="0"/>
        </a:p>
      </dgm:t>
    </dgm:pt>
    <dgm:pt modelId="{17448984-8592-450F-9602-450ED9CD352D}" type="parTrans" cxnId="{753D1745-CED4-4D59-A7BC-E7ECF667DF0B}">
      <dgm:prSet/>
      <dgm:spPr/>
      <dgm:t>
        <a:bodyPr/>
        <a:lstStyle/>
        <a:p>
          <a:endParaRPr lang="fr-FR"/>
        </a:p>
      </dgm:t>
    </dgm:pt>
    <dgm:pt modelId="{73A3D0DE-8AE7-4778-B9AD-208899821CB7}" type="sibTrans" cxnId="{753D1745-CED4-4D59-A7BC-E7ECF667DF0B}">
      <dgm:prSet/>
      <dgm:spPr/>
      <dgm:t>
        <a:bodyPr/>
        <a:lstStyle/>
        <a:p>
          <a:endParaRPr lang="fr-FR"/>
        </a:p>
      </dgm:t>
    </dgm:pt>
    <dgm:pt modelId="{792C20F0-5992-44B7-9246-9207F5D783A4}" type="pres">
      <dgm:prSet presAssocID="{5BCE9831-8A9E-4075-BDE1-54E4AC221CD0}" presName="Name0" presStyleCnt="0">
        <dgm:presLayoutVars>
          <dgm:dir/>
          <dgm:animLvl val="lvl"/>
          <dgm:resizeHandles val="exact"/>
        </dgm:presLayoutVars>
      </dgm:prSet>
      <dgm:spPr/>
    </dgm:pt>
    <dgm:pt modelId="{7C4D6B20-27A4-42ED-BBAA-1B5C2B7A1502}" type="pres">
      <dgm:prSet presAssocID="{3F3801AD-BEA8-4A52-8AF0-11CE2AC6D26A}" presName="Name8" presStyleCnt="0"/>
      <dgm:spPr/>
    </dgm:pt>
    <dgm:pt modelId="{8FF6B5BF-2CDF-4090-B0F9-B379163032C7}" type="pres">
      <dgm:prSet presAssocID="{3F3801AD-BEA8-4A52-8AF0-11CE2AC6D26A}" presName="level" presStyleLbl="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F498B42-CFE4-431E-9776-E9E9472946DC}" type="pres">
      <dgm:prSet presAssocID="{3F3801AD-BEA8-4A52-8AF0-11CE2AC6D26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3E0A6670-8D82-416F-89FA-5A327EBCF24E}" type="presOf" srcId="{3F3801AD-BEA8-4A52-8AF0-11CE2AC6D26A}" destId="{8FF6B5BF-2CDF-4090-B0F9-B379163032C7}" srcOrd="0" destOrd="0" presId="urn:microsoft.com/office/officeart/2005/8/layout/pyramid1"/>
    <dgm:cxn modelId="{447529C7-9D81-4971-952F-6A3998C38C08}" type="presOf" srcId="{5BCE9831-8A9E-4075-BDE1-54E4AC221CD0}" destId="{792C20F0-5992-44B7-9246-9207F5D783A4}" srcOrd="0" destOrd="0" presId="urn:microsoft.com/office/officeart/2005/8/layout/pyramid1"/>
    <dgm:cxn modelId="{753D1745-CED4-4D59-A7BC-E7ECF667DF0B}" srcId="{5BCE9831-8A9E-4075-BDE1-54E4AC221CD0}" destId="{3F3801AD-BEA8-4A52-8AF0-11CE2AC6D26A}" srcOrd="0" destOrd="0" parTransId="{17448984-8592-450F-9602-450ED9CD352D}" sibTransId="{73A3D0DE-8AE7-4778-B9AD-208899821CB7}"/>
    <dgm:cxn modelId="{9240E39E-1464-49BF-86B7-0E35FCA34AD2}" type="presOf" srcId="{3F3801AD-BEA8-4A52-8AF0-11CE2AC6D26A}" destId="{CF498B42-CFE4-431E-9776-E9E9472946DC}" srcOrd="1" destOrd="0" presId="urn:microsoft.com/office/officeart/2005/8/layout/pyramid1"/>
    <dgm:cxn modelId="{FBAA423A-1DF5-4C07-BEFD-2D2FD0E55C55}" type="presParOf" srcId="{792C20F0-5992-44B7-9246-9207F5D783A4}" destId="{7C4D6B20-27A4-42ED-BBAA-1B5C2B7A1502}" srcOrd="0" destOrd="0" presId="urn:microsoft.com/office/officeart/2005/8/layout/pyramid1"/>
    <dgm:cxn modelId="{FB354C9A-6DCB-42CC-AB96-9E070F3775CF}" type="presParOf" srcId="{7C4D6B20-27A4-42ED-BBAA-1B5C2B7A1502}" destId="{8FF6B5BF-2CDF-4090-B0F9-B379163032C7}" srcOrd="0" destOrd="0" presId="urn:microsoft.com/office/officeart/2005/8/layout/pyramid1"/>
    <dgm:cxn modelId="{5EB520D3-F4F5-4D2F-B47F-DEAB2E36B2EF}" type="presParOf" srcId="{7C4D6B20-27A4-42ED-BBAA-1B5C2B7A1502}" destId="{CF498B42-CFE4-431E-9776-E9E9472946DC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BCE9831-8A9E-4075-BDE1-54E4AC221CD0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3F3801AD-BEA8-4A52-8AF0-11CE2AC6D26A}">
      <dgm:prSet phldrT="[Texte]"/>
      <dgm:spPr/>
      <dgm:t>
        <a:bodyPr/>
        <a:lstStyle/>
        <a:p>
          <a:r>
            <a:rPr lang="fr-FR" dirty="0" smtClean="0"/>
            <a:t>Luminosité</a:t>
          </a:r>
          <a:endParaRPr lang="fr-FR" dirty="0"/>
        </a:p>
      </dgm:t>
    </dgm:pt>
    <dgm:pt modelId="{17448984-8592-450F-9602-450ED9CD352D}" type="parTrans" cxnId="{753D1745-CED4-4D59-A7BC-E7ECF667DF0B}">
      <dgm:prSet/>
      <dgm:spPr/>
      <dgm:t>
        <a:bodyPr/>
        <a:lstStyle/>
        <a:p>
          <a:endParaRPr lang="fr-FR"/>
        </a:p>
      </dgm:t>
    </dgm:pt>
    <dgm:pt modelId="{73A3D0DE-8AE7-4778-B9AD-208899821CB7}" type="sibTrans" cxnId="{753D1745-CED4-4D59-A7BC-E7ECF667DF0B}">
      <dgm:prSet/>
      <dgm:spPr/>
      <dgm:t>
        <a:bodyPr/>
        <a:lstStyle/>
        <a:p>
          <a:endParaRPr lang="fr-FR"/>
        </a:p>
      </dgm:t>
    </dgm:pt>
    <dgm:pt modelId="{D9F55B2C-6569-4F6C-B6BB-0B18AE3934F7}">
      <dgm:prSet phldrT="[Texte]"/>
      <dgm:spPr/>
      <dgm:t>
        <a:bodyPr/>
        <a:lstStyle/>
        <a:p>
          <a:r>
            <a:rPr lang="fr-FR" dirty="0" smtClean="0"/>
            <a:t>Contraste</a:t>
          </a:r>
          <a:endParaRPr lang="fr-FR" dirty="0"/>
        </a:p>
      </dgm:t>
    </dgm:pt>
    <dgm:pt modelId="{615D4395-5887-49D6-AF5C-435B0580525D}" type="parTrans" cxnId="{DD633BAF-F2D6-411D-9519-22A9D002935F}">
      <dgm:prSet/>
      <dgm:spPr/>
      <dgm:t>
        <a:bodyPr/>
        <a:lstStyle/>
        <a:p>
          <a:endParaRPr lang="fr-FR"/>
        </a:p>
      </dgm:t>
    </dgm:pt>
    <dgm:pt modelId="{E7395552-10D3-4714-87B3-6437875E9A08}" type="sibTrans" cxnId="{DD633BAF-F2D6-411D-9519-22A9D002935F}">
      <dgm:prSet/>
      <dgm:spPr/>
      <dgm:t>
        <a:bodyPr/>
        <a:lstStyle/>
        <a:p>
          <a:endParaRPr lang="fr-FR"/>
        </a:p>
      </dgm:t>
    </dgm:pt>
    <dgm:pt modelId="{792C20F0-5992-44B7-9246-9207F5D783A4}" type="pres">
      <dgm:prSet presAssocID="{5BCE9831-8A9E-4075-BDE1-54E4AC221CD0}" presName="Name0" presStyleCnt="0">
        <dgm:presLayoutVars>
          <dgm:dir/>
          <dgm:animLvl val="lvl"/>
          <dgm:resizeHandles val="exact"/>
        </dgm:presLayoutVars>
      </dgm:prSet>
      <dgm:spPr/>
    </dgm:pt>
    <dgm:pt modelId="{7C4D6B20-27A4-42ED-BBAA-1B5C2B7A1502}" type="pres">
      <dgm:prSet presAssocID="{3F3801AD-BEA8-4A52-8AF0-11CE2AC6D26A}" presName="Name8" presStyleCnt="0"/>
      <dgm:spPr/>
    </dgm:pt>
    <dgm:pt modelId="{8FF6B5BF-2CDF-4090-B0F9-B379163032C7}" type="pres">
      <dgm:prSet presAssocID="{3F3801AD-BEA8-4A52-8AF0-11CE2AC6D26A}" presName="level" presStyleLbl="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F498B42-CFE4-431E-9776-E9E9472946DC}" type="pres">
      <dgm:prSet presAssocID="{3F3801AD-BEA8-4A52-8AF0-11CE2AC6D26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9088518-4D4B-4E0C-908A-1A7EED3F1A2D}" type="pres">
      <dgm:prSet presAssocID="{D9F55B2C-6569-4F6C-B6BB-0B18AE3934F7}" presName="Name8" presStyleCnt="0"/>
      <dgm:spPr/>
    </dgm:pt>
    <dgm:pt modelId="{3C816047-55EF-44BE-A6A0-D2895AF3C899}" type="pres">
      <dgm:prSet presAssocID="{D9F55B2C-6569-4F6C-B6BB-0B18AE3934F7}" presName="level" presStyleLbl="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843AAF2-D55F-41DC-A47D-528700C126FF}" type="pres">
      <dgm:prSet presAssocID="{D9F55B2C-6569-4F6C-B6BB-0B18AE3934F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1DFAAEA8-23A7-4227-ADD1-8E3B63EF3D26}" type="presOf" srcId="{D9F55B2C-6569-4F6C-B6BB-0B18AE3934F7}" destId="{3C816047-55EF-44BE-A6A0-D2895AF3C899}" srcOrd="0" destOrd="0" presId="urn:microsoft.com/office/officeart/2005/8/layout/pyramid1"/>
    <dgm:cxn modelId="{6795911F-9B4C-41A2-B0A8-037EB68FD274}" type="presOf" srcId="{3F3801AD-BEA8-4A52-8AF0-11CE2AC6D26A}" destId="{8FF6B5BF-2CDF-4090-B0F9-B379163032C7}" srcOrd="0" destOrd="0" presId="urn:microsoft.com/office/officeart/2005/8/layout/pyramid1"/>
    <dgm:cxn modelId="{64EDAC39-F5C3-458B-801A-D1E84788C961}" type="presOf" srcId="{3F3801AD-BEA8-4A52-8AF0-11CE2AC6D26A}" destId="{CF498B42-CFE4-431E-9776-E9E9472946DC}" srcOrd="1" destOrd="0" presId="urn:microsoft.com/office/officeart/2005/8/layout/pyramid1"/>
    <dgm:cxn modelId="{DD633BAF-F2D6-411D-9519-22A9D002935F}" srcId="{5BCE9831-8A9E-4075-BDE1-54E4AC221CD0}" destId="{D9F55B2C-6569-4F6C-B6BB-0B18AE3934F7}" srcOrd="1" destOrd="0" parTransId="{615D4395-5887-49D6-AF5C-435B0580525D}" sibTransId="{E7395552-10D3-4714-87B3-6437875E9A08}"/>
    <dgm:cxn modelId="{753D1745-CED4-4D59-A7BC-E7ECF667DF0B}" srcId="{5BCE9831-8A9E-4075-BDE1-54E4AC221CD0}" destId="{3F3801AD-BEA8-4A52-8AF0-11CE2AC6D26A}" srcOrd="0" destOrd="0" parTransId="{17448984-8592-450F-9602-450ED9CD352D}" sibTransId="{73A3D0DE-8AE7-4778-B9AD-208899821CB7}"/>
    <dgm:cxn modelId="{483CA0AD-4311-4D2D-8F01-9572FECFAF4F}" type="presOf" srcId="{5BCE9831-8A9E-4075-BDE1-54E4AC221CD0}" destId="{792C20F0-5992-44B7-9246-9207F5D783A4}" srcOrd="0" destOrd="0" presId="urn:microsoft.com/office/officeart/2005/8/layout/pyramid1"/>
    <dgm:cxn modelId="{20C10373-B04C-4001-A6AE-F089834C2918}" type="presOf" srcId="{D9F55B2C-6569-4F6C-B6BB-0B18AE3934F7}" destId="{9843AAF2-D55F-41DC-A47D-528700C126FF}" srcOrd="1" destOrd="0" presId="urn:microsoft.com/office/officeart/2005/8/layout/pyramid1"/>
    <dgm:cxn modelId="{13B56568-A193-4694-9F43-C8DAAEB9970A}" type="presParOf" srcId="{792C20F0-5992-44B7-9246-9207F5D783A4}" destId="{7C4D6B20-27A4-42ED-BBAA-1B5C2B7A1502}" srcOrd="0" destOrd="0" presId="urn:microsoft.com/office/officeart/2005/8/layout/pyramid1"/>
    <dgm:cxn modelId="{377FF004-DF96-4806-89DC-E971ED8A73E7}" type="presParOf" srcId="{7C4D6B20-27A4-42ED-BBAA-1B5C2B7A1502}" destId="{8FF6B5BF-2CDF-4090-B0F9-B379163032C7}" srcOrd="0" destOrd="0" presId="urn:microsoft.com/office/officeart/2005/8/layout/pyramid1"/>
    <dgm:cxn modelId="{4B22C5D0-EE0E-4FD1-A554-8E68E00A393F}" type="presParOf" srcId="{7C4D6B20-27A4-42ED-BBAA-1B5C2B7A1502}" destId="{CF498B42-CFE4-431E-9776-E9E9472946DC}" srcOrd="1" destOrd="0" presId="urn:microsoft.com/office/officeart/2005/8/layout/pyramid1"/>
    <dgm:cxn modelId="{4D5DAFC9-86E3-43A0-8163-3BDB195263AA}" type="presParOf" srcId="{792C20F0-5992-44B7-9246-9207F5D783A4}" destId="{E9088518-4D4B-4E0C-908A-1A7EED3F1A2D}" srcOrd="1" destOrd="0" presId="urn:microsoft.com/office/officeart/2005/8/layout/pyramid1"/>
    <dgm:cxn modelId="{CC6E057A-C01B-4F53-BA78-51D28E67543B}" type="presParOf" srcId="{E9088518-4D4B-4E0C-908A-1A7EED3F1A2D}" destId="{3C816047-55EF-44BE-A6A0-D2895AF3C899}" srcOrd="0" destOrd="0" presId="urn:microsoft.com/office/officeart/2005/8/layout/pyramid1"/>
    <dgm:cxn modelId="{2EA141FA-7890-4B3B-B9B1-4DFC1A995290}" type="presParOf" srcId="{E9088518-4D4B-4E0C-908A-1A7EED3F1A2D}" destId="{9843AAF2-D55F-41DC-A47D-528700C126FF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BCE9831-8A9E-4075-BDE1-54E4AC221CD0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3F3801AD-BEA8-4A52-8AF0-11CE2AC6D26A}">
      <dgm:prSet phldrT="[Texte]"/>
      <dgm:spPr/>
      <dgm:t>
        <a:bodyPr/>
        <a:lstStyle/>
        <a:p>
          <a:r>
            <a:rPr lang="fr-FR" dirty="0" smtClean="0"/>
            <a:t>Luminosité</a:t>
          </a:r>
          <a:endParaRPr lang="fr-FR" dirty="0"/>
        </a:p>
      </dgm:t>
    </dgm:pt>
    <dgm:pt modelId="{17448984-8592-450F-9602-450ED9CD352D}" type="parTrans" cxnId="{753D1745-CED4-4D59-A7BC-E7ECF667DF0B}">
      <dgm:prSet/>
      <dgm:spPr/>
      <dgm:t>
        <a:bodyPr/>
        <a:lstStyle/>
        <a:p>
          <a:endParaRPr lang="fr-FR"/>
        </a:p>
      </dgm:t>
    </dgm:pt>
    <dgm:pt modelId="{73A3D0DE-8AE7-4778-B9AD-208899821CB7}" type="sibTrans" cxnId="{753D1745-CED4-4D59-A7BC-E7ECF667DF0B}">
      <dgm:prSet/>
      <dgm:spPr/>
      <dgm:t>
        <a:bodyPr/>
        <a:lstStyle/>
        <a:p>
          <a:endParaRPr lang="fr-FR"/>
        </a:p>
      </dgm:t>
    </dgm:pt>
    <dgm:pt modelId="{D9F55B2C-6569-4F6C-B6BB-0B18AE3934F7}">
      <dgm:prSet phldrT="[Texte]"/>
      <dgm:spPr/>
      <dgm:t>
        <a:bodyPr/>
        <a:lstStyle/>
        <a:p>
          <a:r>
            <a:rPr lang="fr-FR" dirty="0" smtClean="0"/>
            <a:t>Contraste</a:t>
          </a:r>
          <a:endParaRPr lang="fr-FR" dirty="0"/>
        </a:p>
      </dgm:t>
    </dgm:pt>
    <dgm:pt modelId="{615D4395-5887-49D6-AF5C-435B0580525D}" type="parTrans" cxnId="{DD633BAF-F2D6-411D-9519-22A9D002935F}">
      <dgm:prSet/>
      <dgm:spPr/>
      <dgm:t>
        <a:bodyPr/>
        <a:lstStyle/>
        <a:p>
          <a:endParaRPr lang="fr-FR"/>
        </a:p>
      </dgm:t>
    </dgm:pt>
    <dgm:pt modelId="{E7395552-10D3-4714-87B3-6437875E9A08}" type="sibTrans" cxnId="{DD633BAF-F2D6-411D-9519-22A9D002935F}">
      <dgm:prSet/>
      <dgm:spPr/>
      <dgm:t>
        <a:bodyPr/>
        <a:lstStyle/>
        <a:p>
          <a:endParaRPr lang="fr-FR"/>
        </a:p>
      </dgm:t>
    </dgm:pt>
    <dgm:pt modelId="{792C20F0-5992-44B7-9246-9207F5D783A4}" type="pres">
      <dgm:prSet presAssocID="{5BCE9831-8A9E-4075-BDE1-54E4AC221CD0}" presName="Name0" presStyleCnt="0">
        <dgm:presLayoutVars>
          <dgm:dir/>
          <dgm:animLvl val="lvl"/>
          <dgm:resizeHandles val="exact"/>
        </dgm:presLayoutVars>
      </dgm:prSet>
      <dgm:spPr/>
    </dgm:pt>
    <dgm:pt modelId="{7C4D6B20-27A4-42ED-BBAA-1B5C2B7A1502}" type="pres">
      <dgm:prSet presAssocID="{3F3801AD-BEA8-4A52-8AF0-11CE2AC6D26A}" presName="Name8" presStyleCnt="0"/>
      <dgm:spPr/>
    </dgm:pt>
    <dgm:pt modelId="{8FF6B5BF-2CDF-4090-B0F9-B379163032C7}" type="pres">
      <dgm:prSet presAssocID="{3F3801AD-BEA8-4A52-8AF0-11CE2AC6D26A}" presName="level" presStyleLbl="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F498B42-CFE4-431E-9776-E9E9472946DC}" type="pres">
      <dgm:prSet presAssocID="{3F3801AD-BEA8-4A52-8AF0-11CE2AC6D26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9088518-4D4B-4E0C-908A-1A7EED3F1A2D}" type="pres">
      <dgm:prSet presAssocID="{D9F55B2C-6569-4F6C-B6BB-0B18AE3934F7}" presName="Name8" presStyleCnt="0"/>
      <dgm:spPr/>
    </dgm:pt>
    <dgm:pt modelId="{3C816047-55EF-44BE-A6A0-D2895AF3C899}" type="pres">
      <dgm:prSet presAssocID="{D9F55B2C-6569-4F6C-B6BB-0B18AE3934F7}" presName="level" presStyleLbl="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843AAF2-D55F-41DC-A47D-528700C126FF}" type="pres">
      <dgm:prSet presAssocID="{D9F55B2C-6569-4F6C-B6BB-0B18AE3934F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A222F6A-A448-45AA-84B0-F6F7176070C2}" type="presOf" srcId="{D9F55B2C-6569-4F6C-B6BB-0B18AE3934F7}" destId="{9843AAF2-D55F-41DC-A47D-528700C126FF}" srcOrd="1" destOrd="0" presId="urn:microsoft.com/office/officeart/2005/8/layout/pyramid1"/>
    <dgm:cxn modelId="{35B94836-0294-4A2E-9E19-061242FA1B07}" type="presOf" srcId="{5BCE9831-8A9E-4075-BDE1-54E4AC221CD0}" destId="{792C20F0-5992-44B7-9246-9207F5D783A4}" srcOrd="0" destOrd="0" presId="urn:microsoft.com/office/officeart/2005/8/layout/pyramid1"/>
    <dgm:cxn modelId="{80DFEB66-7049-4FC7-98E7-837B8A920F73}" type="presOf" srcId="{D9F55B2C-6569-4F6C-B6BB-0B18AE3934F7}" destId="{3C816047-55EF-44BE-A6A0-D2895AF3C899}" srcOrd="0" destOrd="0" presId="urn:microsoft.com/office/officeart/2005/8/layout/pyramid1"/>
    <dgm:cxn modelId="{DD633BAF-F2D6-411D-9519-22A9D002935F}" srcId="{5BCE9831-8A9E-4075-BDE1-54E4AC221CD0}" destId="{D9F55B2C-6569-4F6C-B6BB-0B18AE3934F7}" srcOrd="1" destOrd="0" parTransId="{615D4395-5887-49D6-AF5C-435B0580525D}" sibTransId="{E7395552-10D3-4714-87B3-6437875E9A08}"/>
    <dgm:cxn modelId="{07100AFE-42A2-469F-8F16-DB6118BCF7D1}" type="presOf" srcId="{3F3801AD-BEA8-4A52-8AF0-11CE2AC6D26A}" destId="{8FF6B5BF-2CDF-4090-B0F9-B379163032C7}" srcOrd="0" destOrd="0" presId="urn:microsoft.com/office/officeart/2005/8/layout/pyramid1"/>
    <dgm:cxn modelId="{753D1745-CED4-4D59-A7BC-E7ECF667DF0B}" srcId="{5BCE9831-8A9E-4075-BDE1-54E4AC221CD0}" destId="{3F3801AD-BEA8-4A52-8AF0-11CE2AC6D26A}" srcOrd="0" destOrd="0" parTransId="{17448984-8592-450F-9602-450ED9CD352D}" sibTransId="{73A3D0DE-8AE7-4778-B9AD-208899821CB7}"/>
    <dgm:cxn modelId="{97F1F9E1-FB52-49DB-A085-850C6D749AAB}" type="presOf" srcId="{3F3801AD-BEA8-4A52-8AF0-11CE2AC6D26A}" destId="{CF498B42-CFE4-431E-9776-E9E9472946DC}" srcOrd="1" destOrd="0" presId="urn:microsoft.com/office/officeart/2005/8/layout/pyramid1"/>
    <dgm:cxn modelId="{864A3415-D044-4838-B501-75C37B2FD26B}" type="presParOf" srcId="{792C20F0-5992-44B7-9246-9207F5D783A4}" destId="{7C4D6B20-27A4-42ED-BBAA-1B5C2B7A1502}" srcOrd="0" destOrd="0" presId="urn:microsoft.com/office/officeart/2005/8/layout/pyramid1"/>
    <dgm:cxn modelId="{2DE0EFA3-E663-427D-9CDD-DBAE2E58AD6D}" type="presParOf" srcId="{7C4D6B20-27A4-42ED-BBAA-1B5C2B7A1502}" destId="{8FF6B5BF-2CDF-4090-B0F9-B379163032C7}" srcOrd="0" destOrd="0" presId="urn:microsoft.com/office/officeart/2005/8/layout/pyramid1"/>
    <dgm:cxn modelId="{C5DC5566-C0E6-49C1-8214-497A1C186B67}" type="presParOf" srcId="{7C4D6B20-27A4-42ED-BBAA-1B5C2B7A1502}" destId="{CF498B42-CFE4-431E-9776-E9E9472946DC}" srcOrd="1" destOrd="0" presId="urn:microsoft.com/office/officeart/2005/8/layout/pyramid1"/>
    <dgm:cxn modelId="{D3F747A6-79C1-415B-9899-0E02B9C57AC8}" type="presParOf" srcId="{792C20F0-5992-44B7-9246-9207F5D783A4}" destId="{E9088518-4D4B-4E0C-908A-1A7EED3F1A2D}" srcOrd="1" destOrd="0" presId="urn:microsoft.com/office/officeart/2005/8/layout/pyramid1"/>
    <dgm:cxn modelId="{DB28866B-1A4F-424A-B953-E6FE406DC7E6}" type="presParOf" srcId="{E9088518-4D4B-4E0C-908A-1A7EED3F1A2D}" destId="{3C816047-55EF-44BE-A6A0-D2895AF3C899}" srcOrd="0" destOrd="0" presId="urn:microsoft.com/office/officeart/2005/8/layout/pyramid1"/>
    <dgm:cxn modelId="{46EA584F-8AFB-4036-A3EC-398EA7E8B3B0}" type="presParOf" srcId="{E9088518-4D4B-4E0C-908A-1A7EED3F1A2D}" destId="{9843AAF2-D55F-41DC-A47D-528700C126FF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BCE9831-8A9E-4075-BDE1-54E4AC221CD0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3F3801AD-BEA8-4A52-8AF0-11CE2AC6D26A}">
      <dgm:prSet phldrT="[Texte]"/>
      <dgm:spPr/>
      <dgm:t>
        <a:bodyPr/>
        <a:lstStyle/>
        <a:p>
          <a:r>
            <a:rPr lang="fr-FR" dirty="0" smtClean="0"/>
            <a:t>Image en sortie</a:t>
          </a:r>
          <a:endParaRPr lang="fr-FR" dirty="0"/>
        </a:p>
      </dgm:t>
    </dgm:pt>
    <dgm:pt modelId="{17448984-8592-450F-9602-450ED9CD352D}" type="parTrans" cxnId="{753D1745-CED4-4D59-A7BC-E7ECF667DF0B}">
      <dgm:prSet/>
      <dgm:spPr/>
      <dgm:t>
        <a:bodyPr/>
        <a:lstStyle/>
        <a:p>
          <a:endParaRPr lang="fr-FR"/>
        </a:p>
      </dgm:t>
    </dgm:pt>
    <dgm:pt modelId="{73A3D0DE-8AE7-4778-B9AD-208899821CB7}" type="sibTrans" cxnId="{753D1745-CED4-4D59-A7BC-E7ECF667DF0B}">
      <dgm:prSet/>
      <dgm:spPr/>
      <dgm:t>
        <a:bodyPr/>
        <a:lstStyle/>
        <a:p>
          <a:endParaRPr lang="fr-FR"/>
        </a:p>
      </dgm:t>
    </dgm:pt>
    <dgm:pt modelId="{792C20F0-5992-44B7-9246-9207F5D783A4}" type="pres">
      <dgm:prSet presAssocID="{5BCE9831-8A9E-4075-BDE1-54E4AC221CD0}" presName="Name0" presStyleCnt="0">
        <dgm:presLayoutVars>
          <dgm:dir/>
          <dgm:animLvl val="lvl"/>
          <dgm:resizeHandles val="exact"/>
        </dgm:presLayoutVars>
      </dgm:prSet>
      <dgm:spPr/>
    </dgm:pt>
    <dgm:pt modelId="{7C4D6B20-27A4-42ED-BBAA-1B5C2B7A1502}" type="pres">
      <dgm:prSet presAssocID="{3F3801AD-BEA8-4A52-8AF0-11CE2AC6D26A}" presName="Name8" presStyleCnt="0"/>
      <dgm:spPr/>
    </dgm:pt>
    <dgm:pt modelId="{8FF6B5BF-2CDF-4090-B0F9-B379163032C7}" type="pres">
      <dgm:prSet presAssocID="{3F3801AD-BEA8-4A52-8AF0-11CE2AC6D26A}" presName="level" presStyleLbl="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F498B42-CFE4-431E-9776-E9E9472946DC}" type="pres">
      <dgm:prSet presAssocID="{3F3801AD-BEA8-4A52-8AF0-11CE2AC6D26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753D1745-CED4-4D59-A7BC-E7ECF667DF0B}" srcId="{5BCE9831-8A9E-4075-BDE1-54E4AC221CD0}" destId="{3F3801AD-BEA8-4A52-8AF0-11CE2AC6D26A}" srcOrd="0" destOrd="0" parTransId="{17448984-8592-450F-9602-450ED9CD352D}" sibTransId="{73A3D0DE-8AE7-4778-B9AD-208899821CB7}"/>
    <dgm:cxn modelId="{210F4505-83A4-4FD7-9975-D4352019E4EE}" type="presOf" srcId="{3F3801AD-BEA8-4A52-8AF0-11CE2AC6D26A}" destId="{8FF6B5BF-2CDF-4090-B0F9-B379163032C7}" srcOrd="0" destOrd="0" presId="urn:microsoft.com/office/officeart/2005/8/layout/pyramid1"/>
    <dgm:cxn modelId="{D9803766-5F77-4EAA-A52B-E35CD10E5C30}" type="presOf" srcId="{3F3801AD-BEA8-4A52-8AF0-11CE2AC6D26A}" destId="{CF498B42-CFE4-431E-9776-E9E9472946DC}" srcOrd="1" destOrd="0" presId="urn:microsoft.com/office/officeart/2005/8/layout/pyramid1"/>
    <dgm:cxn modelId="{03061C75-4C3F-4B22-9639-68287B585F25}" type="presOf" srcId="{5BCE9831-8A9E-4075-BDE1-54E4AC221CD0}" destId="{792C20F0-5992-44B7-9246-9207F5D783A4}" srcOrd="0" destOrd="0" presId="urn:microsoft.com/office/officeart/2005/8/layout/pyramid1"/>
    <dgm:cxn modelId="{8FF85904-AA1C-4C08-B2E6-A19BE4FFEB06}" type="presParOf" srcId="{792C20F0-5992-44B7-9246-9207F5D783A4}" destId="{7C4D6B20-27A4-42ED-BBAA-1B5C2B7A1502}" srcOrd="0" destOrd="0" presId="urn:microsoft.com/office/officeart/2005/8/layout/pyramid1"/>
    <dgm:cxn modelId="{10FBDFDF-E1F8-4B14-BA99-FD1220E9C13D}" type="presParOf" srcId="{7C4D6B20-27A4-42ED-BBAA-1B5C2B7A1502}" destId="{8FF6B5BF-2CDF-4090-B0F9-B379163032C7}" srcOrd="0" destOrd="0" presId="urn:microsoft.com/office/officeart/2005/8/layout/pyramid1"/>
    <dgm:cxn modelId="{50EDD4E7-B354-46A4-BC8D-022B5C06EFD1}" type="presParOf" srcId="{7C4D6B20-27A4-42ED-BBAA-1B5C2B7A1502}" destId="{CF498B42-CFE4-431E-9776-E9E9472946DC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107AE8-41C3-45F1-8DFF-52BF9ABEAB04}" type="datetimeFigureOut">
              <a:rPr lang="fr-FR" smtClean="0"/>
              <a:t>08/06/2018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BE3DB9-5A66-4011-B307-F897BA6266D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6065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3DB9-5A66-4011-B307-F897BA6266D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0872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3DB9-5A66-4011-B307-F897BA6266DF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5638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3DB9-5A66-4011-B307-F897BA6266DF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9986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2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Parebrise numérique intelligent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Julien Arnold/Laurent </a:t>
            </a:r>
            <a:r>
              <a:rPr lang="fr-FR" dirty="0" err="1" smtClean="0"/>
              <a:t>Galassi</a:t>
            </a:r>
            <a:r>
              <a:rPr lang="fr-FR" dirty="0" smtClean="0"/>
              <a:t>(numéro des slides)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028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Expérimentations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5618319"/>
              </p:ext>
            </p:extLst>
          </p:nvPr>
        </p:nvGraphicFramePr>
        <p:xfrm>
          <a:off x="4771299" y="1212006"/>
          <a:ext cx="3407027" cy="2308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Imag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30400"/>
            <a:ext cx="3654752" cy="243650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4975668" y="3896882"/>
            <a:ext cx="2266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 smtClean="0"/>
              <a:t>Image assombrie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Image contrastée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2829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Evaluations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Qualitative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pPr marL="0" indent="0">
              <a:buNone/>
            </a:pPr>
            <a:endParaRPr lang="fr-FR" dirty="0" smtClean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2717564"/>
            <a:ext cx="2083037" cy="277738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09" y="2717564"/>
            <a:ext cx="2083037" cy="2777382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190" y="2717564"/>
            <a:ext cx="2083036" cy="2777382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154" y="2717564"/>
            <a:ext cx="2083036" cy="277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1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Évaluations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Qualitative (modifier image pour avoir 1/3 à chaque fois (3diapos))</a:t>
            </a:r>
          </a:p>
          <a:p>
            <a:pPr marL="0" indent="0">
              <a:buNone/>
            </a:pPr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pPr marL="0" indent="0">
              <a:buNone/>
            </a:pPr>
            <a:endParaRPr lang="fr-FR" dirty="0" smtClean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2717564"/>
            <a:ext cx="2083037" cy="277738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09" y="2717564"/>
            <a:ext cx="2083037" cy="2777382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190" y="2717564"/>
            <a:ext cx="2083036" cy="2777382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154" y="2717564"/>
            <a:ext cx="2083036" cy="277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284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Evaluations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Canny</a:t>
            </a:r>
            <a:r>
              <a:rPr lang="fr-FR" dirty="0" smtClean="0"/>
              <a:t> de </a:t>
            </a:r>
            <a:r>
              <a:rPr lang="fr-FR" dirty="0" err="1" smtClean="0"/>
              <a:t>OpenCV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726109"/>
            <a:ext cx="2083037" cy="277738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371" y="2726109"/>
            <a:ext cx="2083037" cy="277738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408" y="2726109"/>
            <a:ext cx="2083037" cy="277738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445" y="2726109"/>
            <a:ext cx="2083037" cy="277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832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Evaluations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Canny</a:t>
            </a:r>
            <a:r>
              <a:rPr lang="fr-FR" dirty="0" smtClean="0"/>
              <a:t> de </a:t>
            </a:r>
            <a:r>
              <a:rPr lang="fr-FR" dirty="0" err="1" smtClean="0"/>
              <a:t>OpenCV</a:t>
            </a:r>
            <a:r>
              <a:rPr lang="fr-FR" dirty="0" smtClean="0"/>
              <a:t> (pareil diviser par 3)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726109"/>
            <a:ext cx="2083037" cy="277738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371" y="2726109"/>
            <a:ext cx="2083037" cy="277738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408" y="2726109"/>
            <a:ext cx="2083037" cy="277738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445" y="2726109"/>
            <a:ext cx="2083037" cy="277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97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Evaluations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Quantitative</a:t>
            </a:r>
          </a:p>
          <a:p>
            <a:pPr lvl="1"/>
            <a:r>
              <a:rPr lang="fr-FR" dirty="0" smtClean="0"/>
              <a:t>Calcul via </a:t>
            </a:r>
            <a:r>
              <a:rPr lang="fr-FR" dirty="0" err="1" smtClean="0"/>
              <a:t>Canny</a:t>
            </a:r>
            <a:r>
              <a:rPr lang="fr-FR" dirty="0" smtClean="0"/>
              <a:t> de </a:t>
            </a:r>
            <a:r>
              <a:rPr lang="fr-FR" dirty="0" err="1" smtClean="0"/>
              <a:t>OpenCV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303401"/>
            <a:ext cx="7375175" cy="296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73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Conclusions &amp; perspectives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631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</a:p>
          <a:p>
            <a:r>
              <a:rPr lang="fr-FR" dirty="0" smtClean="0"/>
              <a:t>Motivations</a:t>
            </a:r>
          </a:p>
          <a:p>
            <a:r>
              <a:rPr lang="fr-FR" dirty="0" smtClean="0"/>
              <a:t>Etat de l’art</a:t>
            </a:r>
          </a:p>
          <a:p>
            <a:r>
              <a:rPr lang="fr-FR" dirty="0" smtClean="0"/>
              <a:t>Méthodologie Proposée</a:t>
            </a:r>
          </a:p>
          <a:p>
            <a:r>
              <a:rPr lang="fr-FR" dirty="0" smtClean="0"/>
              <a:t>Expérimentations</a:t>
            </a:r>
          </a:p>
          <a:p>
            <a:r>
              <a:rPr lang="fr-FR" dirty="0" smtClean="0"/>
              <a:t>Evaluations</a:t>
            </a:r>
          </a:p>
          <a:p>
            <a:r>
              <a:rPr lang="fr-FR" smtClean="0"/>
              <a:t>Démonstration</a:t>
            </a:r>
            <a:endParaRPr lang="fr-FR" dirty="0" smtClean="0"/>
          </a:p>
          <a:p>
            <a:r>
              <a:rPr lang="fr-FR" dirty="0" smtClean="0"/>
              <a:t>Conclusion &amp; Perspectives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1174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850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Motivations</a:t>
            </a:r>
            <a:endParaRPr lang="fr-FR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Sujet de recherche</a:t>
            </a:r>
          </a:p>
          <a:p>
            <a:r>
              <a:rPr lang="fr-FR" dirty="0" smtClean="0"/>
              <a:t>Nouvelles technologies</a:t>
            </a:r>
          </a:p>
          <a:p>
            <a:r>
              <a:rPr lang="fr-FR" dirty="0" smtClean="0"/>
              <a:t>Traitement d’images et de vidéos</a:t>
            </a:r>
          </a:p>
          <a:p>
            <a:r>
              <a:rPr lang="fr-FR" dirty="0" smtClean="0"/>
              <a:t>Problématique actuelle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5813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Etat de l’art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WIP (à remplir, probablement plusieurs diapos)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5089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Méthodologie proposée</a:t>
            </a:r>
            <a:endParaRPr lang="fr-FR" dirty="0"/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7486095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005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Expérimentations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535499"/>
              </p:ext>
            </p:extLst>
          </p:nvPr>
        </p:nvGraphicFramePr>
        <p:xfrm>
          <a:off x="4771299" y="1212006"/>
          <a:ext cx="3407027" cy="2308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ZoneTexte 4"/>
          <p:cNvSpPr txBox="1"/>
          <p:nvPr/>
        </p:nvSpPr>
        <p:spPr>
          <a:xfrm>
            <a:off x="4975668" y="3896882"/>
            <a:ext cx="3339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 smtClean="0"/>
              <a:t>Différents types de brume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Différents types de paysage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30400"/>
            <a:ext cx="3654752" cy="243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7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Expérimentations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5002124"/>
              </p:ext>
            </p:extLst>
          </p:nvPr>
        </p:nvGraphicFramePr>
        <p:xfrm>
          <a:off x="4771299" y="1212006"/>
          <a:ext cx="3407027" cy="2308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ZoneTexte 4"/>
          <p:cNvSpPr txBox="1"/>
          <p:nvPr/>
        </p:nvSpPr>
        <p:spPr>
          <a:xfrm>
            <a:off x="1674976" y="4170348"/>
            <a:ext cx="75970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-   Adapter la luminosité/contraste en fonction de la hauteur de l’image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Linéaire? Exponentielle? Logarithmique?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Problèmes subséquents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3560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Expérimentations</a:t>
            </a:r>
            <a:endParaRPr lang="fr-FR" dirty="0"/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5002124"/>
              </p:ext>
            </p:extLst>
          </p:nvPr>
        </p:nvGraphicFramePr>
        <p:xfrm>
          <a:off x="4771299" y="1212006"/>
          <a:ext cx="3407027" cy="2308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ZoneTexte 4"/>
          <p:cNvSpPr txBox="1"/>
          <p:nvPr/>
        </p:nvSpPr>
        <p:spPr>
          <a:xfrm>
            <a:off x="1674976" y="4170348"/>
            <a:ext cx="2917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-   GRAPHES ALGORITHMES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2456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te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305</TotalTime>
  <Words>157</Words>
  <Application>Microsoft Office PowerPoint</Application>
  <PresentationFormat>Grand écran</PresentationFormat>
  <Paragraphs>63</Paragraphs>
  <Slides>16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Trebuchet MS</vt:lpstr>
      <vt:lpstr>Wingdings 3</vt:lpstr>
      <vt:lpstr>Facette</vt:lpstr>
      <vt:lpstr>Parebrise numérique intelligent</vt:lpstr>
      <vt:lpstr>Sommaire</vt:lpstr>
      <vt:lpstr>Introduction</vt:lpstr>
      <vt:lpstr>Motivations</vt:lpstr>
      <vt:lpstr>Etat de l’art</vt:lpstr>
      <vt:lpstr>Méthodologie proposée</vt:lpstr>
      <vt:lpstr>Expérimentations</vt:lpstr>
      <vt:lpstr>Expérimentations</vt:lpstr>
      <vt:lpstr>Expérimentations</vt:lpstr>
      <vt:lpstr>Expérimentations</vt:lpstr>
      <vt:lpstr>Evaluations</vt:lpstr>
      <vt:lpstr>Évaluations</vt:lpstr>
      <vt:lpstr>Evaluations</vt:lpstr>
      <vt:lpstr>Evaluations</vt:lpstr>
      <vt:lpstr>Evaluations</vt:lpstr>
      <vt:lpstr>Conclusions &amp; perspectives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Windows</dc:creator>
  <cp:lastModifiedBy>Utilisateur Windows</cp:lastModifiedBy>
  <cp:revision>23</cp:revision>
  <dcterms:created xsi:type="dcterms:W3CDTF">2018-06-07T20:52:21Z</dcterms:created>
  <dcterms:modified xsi:type="dcterms:W3CDTF">2018-06-08T09:54:54Z</dcterms:modified>
</cp:coreProperties>
</file>

<file path=docProps/thumbnail.jpeg>
</file>